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9424"/>
            <a:ext cx="8435280" cy="43251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баяне исполняют не только народную но и классическую музыку.</a:t>
            </a:r>
          </a:p>
          <a:p>
            <a:r>
              <a:rPr lang="ru-RU" dirty="0"/>
              <a:t>Баян большая гармоника со сложной системой ладов.</a:t>
            </a:r>
          </a:p>
          <a:p>
            <a:r>
              <a:rPr lang="ru-RU" dirty="0"/>
              <a:t>Голос его звучит всюду на конкурсах музыкантов-исполнителей в концертных залах филармоний рабочих и сельских клубах.</a:t>
            </a:r>
          </a:p>
          <a:p>
            <a:r>
              <a:rPr lang="ru-RU" dirty="0"/>
              <a:t>Веселое пение жаворонка на рассвете и звонкое журчание ручейка раздольные мелодии и мощь органных аккордов все доступно этому волшебнику в руках искусного мастера.</a:t>
            </a:r>
          </a:p>
          <a:p>
            <a:endParaRPr lang="ru-RU" dirty="0"/>
          </a:p>
        </p:txBody>
      </p:sp>
      <p:pic>
        <p:nvPicPr>
          <p:cNvPr id="4" name="Рисунок 3" descr="image3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6048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1835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Обобщающие слова при однородных членах предложения и знаки препинания при них.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8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34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Цель урока: </a:t>
            </a:r>
            <a:endParaRPr lang="ru-RU" i="1" dirty="0" smtClean="0"/>
          </a:p>
          <a:p>
            <a:r>
              <a:rPr lang="ru-RU" i="1" dirty="0" smtClean="0"/>
              <a:t>повторить </a:t>
            </a:r>
            <a:r>
              <a:rPr lang="ru-RU" i="1" dirty="0"/>
              <a:t>изученный материал об обобщающих словах и постановке знаков препинания при них; учиться практически его применять.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666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Познакомимся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новым словарным словом.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В </a:t>
            </a:r>
            <a:r>
              <a:rPr lang="ru-RU" i="1" dirty="0"/>
              <a:t>каждом написанном </a:t>
            </a:r>
            <a:r>
              <a:rPr lang="ru-RU" i="1" dirty="0" smtClean="0"/>
              <a:t>слове </a:t>
            </a:r>
            <a:r>
              <a:rPr lang="ru-RU" i="1" dirty="0"/>
              <a:t>выделите последовательно по одной морфеме, начиная с приставки. Соедините их вместе и назовите новое </a:t>
            </a:r>
            <a:r>
              <a:rPr lang="ru-RU" i="1" dirty="0" smtClean="0"/>
              <a:t>слово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испечь</a:t>
            </a:r>
          </a:p>
          <a:p>
            <a:r>
              <a:rPr lang="ru-RU" dirty="0"/>
              <a:t>откусить</a:t>
            </a:r>
          </a:p>
          <a:p>
            <a:r>
              <a:rPr lang="ru-RU" dirty="0"/>
              <a:t>земство</a:t>
            </a:r>
          </a:p>
          <a:p>
            <a:r>
              <a:rPr lang="ru-RU" dirty="0"/>
              <a:t>озеро</a:t>
            </a:r>
          </a:p>
          <a:p>
            <a:r>
              <a:rPr lang="ru-RU" i="1" dirty="0" smtClean="0"/>
              <a:t>Какое </a:t>
            </a:r>
            <a:r>
              <a:rPr lang="ru-RU" i="1" dirty="0"/>
              <a:t>это слово?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344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1661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Допишите </a:t>
            </a:r>
            <a:r>
              <a:rPr lang="ru-RU" sz="2800" dirty="0"/>
              <a:t>в каждую группу предложения из справки с таким же знаком препинания,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но </a:t>
            </a:r>
            <a:r>
              <a:rPr lang="ru-RU" sz="2800" dirty="0"/>
              <a:t>с другой синтаксической функцией.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249424"/>
            <a:ext cx="4316288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1. И хором бабушки твердят «Как наши годы-то летят!»</a:t>
            </a:r>
          </a:p>
          <a:p>
            <a:r>
              <a:rPr lang="ru-RU" sz="2400" dirty="0"/>
              <a:t>(А. Пушкин)</a:t>
            </a:r>
          </a:p>
          <a:p>
            <a:r>
              <a:rPr lang="ru-RU" sz="2400" dirty="0"/>
              <a:t>2. [  ].</a:t>
            </a:r>
          </a:p>
          <a:p>
            <a:r>
              <a:rPr lang="ru-RU" sz="2400" dirty="0"/>
              <a:t>3. [  ].</a:t>
            </a:r>
          </a:p>
          <a:p>
            <a:r>
              <a:rPr lang="ru-RU" sz="2400" dirty="0"/>
              <a:t>1. Музыка это разум воплощенный в прекрасных звуках.</a:t>
            </a:r>
          </a:p>
          <a:p>
            <a:r>
              <a:rPr lang="ru-RU" sz="2400" dirty="0"/>
              <a:t>(И. Тургенев)</a:t>
            </a:r>
          </a:p>
          <a:p>
            <a:r>
              <a:rPr lang="ru-RU" sz="2400" dirty="0"/>
              <a:t>2. [  ].</a:t>
            </a:r>
          </a:p>
          <a:p>
            <a:r>
              <a:rPr lang="ru-RU" sz="2400" dirty="0"/>
              <a:t>3. [  ].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27984" y="1844824"/>
            <a:ext cx="4536504" cy="49305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Справка:</a:t>
            </a:r>
          </a:p>
          <a:p>
            <a:r>
              <a:rPr lang="ru-RU" dirty="0" smtClean="0"/>
              <a:t>Ни </a:t>
            </a:r>
            <a:r>
              <a:rPr lang="ru-RU" dirty="0"/>
              <a:t>дерево ни вода ничто не шелохнется.</a:t>
            </a:r>
          </a:p>
          <a:p>
            <a:r>
              <a:rPr lang="ru-RU" dirty="0"/>
              <a:t>Мила мне русская природа поля и села и равнины и шум колеблемых лесов и звон косы в лугу росистом.</a:t>
            </a:r>
          </a:p>
          <a:p>
            <a:r>
              <a:rPr lang="ru-RU" dirty="0"/>
              <a:t>(А. К. Толстой)</a:t>
            </a:r>
          </a:p>
          <a:p>
            <a:r>
              <a:rPr lang="ru-RU" dirty="0"/>
              <a:t>Отовсюду пахло запахом весны и от влажной земли и от набухающих почек деревьев и от невидимой за садами реки.</a:t>
            </a:r>
          </a:p>
          <a:p>
            <a:r>
              <a:rPr lang="ru-RU" dirty="0"/>
              <a:t>И девичье личико и солнце и тени и быстрая речка все было так прелестно в это милое утро.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62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63272" cy="1066800"/>
          </a:xfrm>
        </p:spPr>
        <p:txBody>
          <a:bodyPr>
            <a:noAutofit/>
          </a:bodyPr>
          <a:lstStyle/>
          <a:p>
            <a:r>
              <a:rPr lang="ru-RU" sz="2400" dirty="0">
                <a:cs typeface="Andalus" pitchFamily="18" charset="-78"/>
              </a:rPr>
              <a:t>Напишите</a:t>
            </a:r>
            <a:r>
              <a:rPr lang="ru-RU" sz="1800" dirty="0">
                <a:cs typeface="Andalus" pitchFamily="18" charset="-78"/>
              </a:rPr>
              <a:t> </a:t>
            </a:r>
            <a:r>
              <a:rPr lang="ru-RU" sz="1800" dirty="0" smtClean="0">
                <a:cs typeface="Andalus" pitchFamily="18" charset="-78"/>
              </a:rPr>
              <a:t>ПРЕДЛОЖЕНИЯ </a:t>
            </a:r>
            <a:r>
              <a:rPr lang="ru-RU" sz="2400" dirty="0">
                <a:cs typeface="Andalus" pitchFamily="18" charset="-78"/>
              </a:rPr>
              <a:t>в порядке, отражающем принцип подбора предложений в предыдущем упражнении.</a:t>
            </a:r>
            <a:br>
              <a:rPr lang="ru-RU" sz="2400" dirty="0">
                <a:cs typeface="Andalus" pitchFamily="18" charset="-78"/>
              </a:rPr>
            </a:br>
            <a:endParaRPr lang="ru-RU" sz="2400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9424"/>
            <a:ext cx="8568952" cy="43251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 все это пышная вершина клена светло-зеленая гряда аллеи подвенечная белизна яблонь груш черемух солнце синева неба все поражало своей густой свежестью и новизной.</a:t>
            </a:r>
          </a:p>
          <a:p>
            <a:r>
              <a:rPr lang="ru-RU" dirty="0"/>
              <a:t>(И. Бунин)</a:t>
            </a:r>
          </a:p>
          <a:p>
            <a:r>
              <a:rPr lang="ru-RU" dirty="0"/>
              <a:t>Не сердись сказала бабушка шепотом и добавила Завтра сходим в лес за ягодами.</a:t>
            </a:r>
          </a:p>
          <a:p>
            <a:r>
              <a:rPr lang="ru-RU" dirty="0"/>
              <a:t>Для всего существующего в природе воды воздуха неба облаков солнца дождей лесов болот рек и озер лугов и полей цветов и трав в русском языке есть великое множество хороших слов и названий.</a:t>
            </a:r>
          </a:p>
          <a:p>
            <a:r>
              <a:rPr lang="ru-RU" dirty="0"/>
              <a:t>(К. Паустовский)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56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Расскажите об обобщающих словах при однородных членах и знаках препинания при них. </a:t>
            </a:r>
            <a:r>
              <a:rPr lang="ru-RU"/>
              <a:t>Ответ постройте в виде тезисов.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87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352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Презентация PowerPoint</vt:lpstr>
      <vt:lpstr>Обобщающие слова при однородных членах предложения и знаки препинания при них. </vt:lpstr>
      <vt:lpstr>Презентация PowerPoint</vt:lpstr>
      <vt:lpstr>Познакомимся  с новым словарным словом. </vt:lpstr>
      <vt:lpstr>Допишите в каждую группу предложения из справки с таким же знаком препинания,  но с другой синтаксической функцией. </vt:lpstr>
      <vt:lpstr>Напишите ПРЕДЛОЖЕНИЯ в порядке, отражающем принцип подбора предложений в предыдущем упражнении.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Обобщающее слово при однородных членах</dc:title>
  <dc:creator>Вера</dc:creator>
  <cp:lastModifiedBy>Вера</cp:lastModifiedBy>
  <cp:revision>4</cp:revision>
  <dcterms:created xsi:type="dcterms:W3CDTF">2016-01-26T14:44:34Z</dcterms:created>
  <dcterms:modified xsi:type="dcterms:W3CDTF">2016-01-26T15:20:33Z</dcterms:modified>
</cp:coreProperties>
</file>